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21374100" cy="302768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j0ZpR27mIceign8IhPZJ18kyfa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664B"/>
    <a:srgbClr val="88A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100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3665538" y="512763"/>
            <a:ext cx="181292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26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3665538" y="512763"/>
            <a:ext cx="181292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128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3665538" y="512763"/>
            <a:ext cx="181292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228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AA6011-CE83-4F9D-9FD6-18FDB9F1B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6"/>
            <a:ext cx="21374100" cy="30266487"/>
          </a:xfrm>
          <a:prstGeom prst="rect">
            <a:avLst/>
          </a:prstGeom>
        </p:spPr>
      </p:pic>
      <p:sp>
        <p:nvSpPr>
          <p:cNvPr id="160" name="Google Shape;160;p2"/>
          <p:cNvSpPr txBox="1"/>
          <p:nvPr/>
        </p:nvSpPr>
        <p:spPr>
          <a:xfrm>
            <a:off x="6200739" y="793445"/>
            <a:ext cx="13250661" cy="36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TITLE FONT 35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XXXXXXXXXXXXXXXXXXXXXXXXXXXXXXXXXXXX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35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chemeClr val="bg1"/>
              </a:solidFill>
              <a:latin typeface="+mj-lt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2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Author 1¹ (Student), Author 2²* (Main SV), Author 3¹</a:t>
            </a:r>
            <a:r>
              <a:rPr lang="en-US" sz="246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(Co-SV, If Any)</a:t>
            </a:r>
            <a:endParaRPr sz="2460" b="1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¹Faculty of Ocean Engineering and Technology,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Universiti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Malaysia Terengganu, 21030 Kuala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Nerus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Terengganu, Malaysia.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²Venator Asia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Sdn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Bhd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Teluk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Kalung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Industrial Area, 24007, Terengganu, Malaysia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*Corresponding author: xxxxxxx@umt.edu.my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62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0AFFC7-6DC5-4621-A6D7-8E0DE0136120}"/>
              </a:ext>
            </a:extLst>
          </p:cNvPr>
          <p:cNvSpPr/>
          <p:nvPr/>
        </p:nvSpPr>
        <p:spPr>
          <a:xfrm>
            <a:off x="5053263" y="5194198"/>
            <a:ext cx="15743322" cy="339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B6E20C9-A94F-42C3-A6A1-328A4A826118}"/>
              </a:ext>
            </a:extLst>
          </p:cNvPr>
          <p:cNvSpPr/>
          <p:nvPr/>
        </p:nvSpPr>
        <p:spPr>
          <a:xfrm>
            <a:off x="920415" y="9178565"/>
            <a:ext cx="19689679" cy="36124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5CC405D-E3DA-4E93-9887-2ADD37C2B560}"/>
              </a:ext>
            </a:extLst>
          </p:cNvPr>
          <p:cNvSpPr/>
          <p:nvPr/>
        </p:nvSpPr>
        <p:spPr>
          <a:xfrm>
            <a:off x="920415" y="5532158"/>
            <a:ext cx="5280324" cy="2506013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ABSTRACT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D949F0FD-E39D-479F-9A43-7A04B32E7D14}"/>
              </a:ext>
            </a:extLst>
          </p:cNvPr>
          <p:cNvSpPr/>
          <p:nvPr/>
        </p:nvSpPr>
        <p:spPr>
          <a:xfrm>
            <a:off x="920415" y="8829796"/>
            <a:ext cx="10738185" cy="1003708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BACKGROUND OF STUDY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C471B8E-F0D7-4901-988C-53ACF8642CF5}"/>
              </a:ext>
            </a:extLst>
          </p:cNvPr>
          <p:cNvSpPr/>
          <p:nvPr/>
        </p:nvSpPr>
        <p:spPr>
          <a:xfrm>
            <a:off x="842211" y="13141727"/>
            <a:ext cx="9578140" cy="43440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C4B6BEA-7A5B-41C7-A558-B549F9569CFF}"/>
              </a:ext>
            </a:extLst>
          </p:cNvPr>
          <p:cNvSpPr/>
          <p:nvPr/>
        </p:nvSpPr>
        <p:spPr>
          <a:xfrm>
            <a:off x="842210" y="17836471"/>
            <a:ext cx="9242755" cy="76859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2D16406-3367-48BE-BD07-5B9FB5443F6A}"/>
              </a:ext>
            </a:extLst>
          </p:cNvPr>
          <p:cNvSpPr/>
          <p:nvPr/>
        </p:nvSpPr>
        <p:spPr>
          <a:xfrm>
            <a:off x="10953750" y="13139798"/>
            <a:ext cx="9656343" cy="123826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AE479CF-0674-4A3F-87BB-454235C6CAEE}"/>
              </a:ext>
            </a:extLst>
          </p:cNvPr>
          <p:cNvSpPr/>
          <p:nvPr/>
        </p:nvSpPr>
        <p:spPr>
          <a:xfrm>
            <a:off x="661990" y="25739251"/>
            <a:ext cx="9551566" cy="25880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B87D96-22F2-4E59-8998-CB3A742F70CF}"/>
              </a:ext>
            </a:extLst>
          </p:cNvPr>
          <p:cNvSpPr/>
          <p:nvPr/>
        </p:nvSpPr>
        <p:spPr>
          <a:xfrm>
            <a:off x="10875546" y="25739251"/>
            <a:ext cx="9656343" cy="25880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1066F183-574D-443F-B0DF-54EFEE61EA01}"/>
              </a:ext>
            </a:extLst>
          </p:cNvPr>
          <p:cNvSpPr/>
          <p:nvPr/>
        </p:nvSpPr>
        <p:spPr>
          <a:xfrm>
            <a:off x="842210" y="13012046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OBJECTIVES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DF128BD2-F93F-4F9A-9633-221DB7279899}"/>
              </a:ext>
            </a:extLst>
          </p:cNvPr>
          <p:cNvSpPr/>
          <p:nvPr/>
        </p:nvSpPr>
        <p:spPr>
          <a:xfrm>
            <a:off x="842210" y="17738841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EXPECTED RESULTS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620CD773-8958-4AF4-8D1C-F73CE79CE1BF}"/>
              </a:ext>
            </a:extLst>
          </p:cNvPr>
          <p:cNvSpPr/>
          <p:nvPr/>
        </p:nvSpPr>
        <p:spPr>
          <a:xfrm>
            <a:off x="11262562" y="13012046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METHODOLOGY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391302DE-D55C-4968-B281-5FA00774DD10}"/>
              </a:ext>
            </a:extLst>
          </p:cNvPr>
          <p:cNvSpPr/>
          <p:nvPr/>
        </p:nvSpPr>
        <p:spPr>
          <a:xfrm>
            <a:off x="661990" y="25620055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CONCLUSION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5F5860C4-EEE1-4DF9-9460-C2B44A2881B8}"/>
              </a:ext>
            </a:extLst>
          </p:cNvPr>
          <p:cNvSpPr/>
          <p:nvPr/>
        </p:nvSpPr>
        <p:spPr>
          <a:xfrm>
            <a:off x="10875546" y="25650177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REFERENCES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687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A2F08-87F9-47DF-BA14-239A36ABF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6"/>
            <a:ext cx="21374100" cy="30266487"/>
          </a:xfrm>
          <a:prstGeom prst="rect">
            <a:avLst/>
          </a:prstGeom>
        </p:spPr>
      </p:pic>
      <p:sp>
        <p:nvSpPr>
          <p:cNvPr id="160" name="Google Shape;160;p2"/>
          <p:cNvSpPr txBox="1"/>
          <p:nvPr/>
        </p:nvSpPr>
        <p:spPr>
          <a:xfrm>
            <a:off x="6200739" y="793445"/>
            <a:ext cx="13250661" cy="36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TITLE FONT 35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XXXXXXXXXXXXXXXXXXXXXXXXXXXXXXXXXXXX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35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chemeClr val="bg1"/>
              </a:solidFill>
              <a:latin typeface="+mj-lt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2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Author 1¹ (Student), Author 2²* (Main SV), Author 3¹</a:t>
            </a:r>
            <a:r>
              <a:rPr lang="en-US" sz="246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(Co-SV, If Any)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¹Faculty of Ocean Engineering and Technology,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Universiti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Malaysia Terengganu, 21030 Kuala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Nerus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Terengganu, Malaysia.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²Venator Asia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Sdn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Bhd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Teluk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Kalung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Industrial Area, 24007, Terengganu, Malaysia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*Corresponding author: xxxxxxx@umt.edu.my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62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0AFFC7-6DC5-4621-A6D7-8E0DE0136120}"/>
              </a:ext>
            </a:extLst>
          </p:cNvPr>
          <p:cNvSpPr/>
          <p:nvPr/>
        </p:nvSpPr>
        <p:spPr>
          <a:xfrm>
            <a:off x="5053263" y="5194198"/>
            <a:ext cx="15743322" cy="339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B6E20C9-A94F-42C3-A6A1-328A4A826118}"/>
              </a:ext>
            </a:extLst>
          </p:cNvPr>
          <p:cNvSpPr/>
          <p:nvPr/>
        </p:nvSpPr>
        <p:spPr>
          <a:xfrm>
            <a:off x="920415" y="9178565"/>
            <a:ext cx="19689679" cy="36124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5CC405D-E3DA-4E93-9887-2ADD37C2B560}"/>
              </a:ext>
            </a:extLst>
          </p:cNvPr>
          <p:cNvSpPr/>
          <p:nvPr/>
        </p:nvSpPr>
        <p:spPr>
          <a:xfrm>
            <a:off x="920415" y="5532158"/>
            <a:ext cx="5280324" cy="2506013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ABSTRACT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D949F0FD-E39D-479F-9A43-7A04B32E7D14}"/>
              </a:ext>
            </a:extLst>
          </p:cNvPr>
          <p:cNvSpPr/>
          <p:nvPr/>
        </p:nvSpPr>
        <p:spPr>
          <a:xfrm>
            <a:off x="920415" y="8829796"/>
            <a:ext cx="10738185" cy="1003708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BACKGROUND OF STUDY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C471B8E-F0D7-4901-988C-53ACF8642CF5}"/>
              </a:ext>
            </a:extLst>
          </p:cNvPr>
          <p:cNvSpPr/>
          <p:nvPr/>
        </p:nvSpPr>
        <p:spPr>
          <a:xfrm>
            <a:off x="842211" y="13141727"/>
            <a:ext cx="9578140" cy="43440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C4B6BEA-7A5B-41C7-A558-B549F9569CFF}"/>
              </a:ext>
            </a:extLst>
          </p:cNvPr>
          <p:cNvSpPr/>
          <p:nvPr/>
        </p:nvSpPr>
        <p:spPr>
          <a:xfrm>
            <a:off x="842210" y="17836470"/>
            <a:ext cx="9242755" cy="103575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2D16406-3367-48BE-BD07-5B9FB5443F6A}"/>
              </a:ext>
            </a:extLst>
          </p:cNvPr>
          <p:cNvSpPr/>
          <p:nvPr/>
        </p:nvSpPr>
        <p:spPr>
          <a:xfrm>
            <a:off x="10953750" y="13139798"/>
            <a:ext cx="9656343" cy="88814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AE479CF-0674-4A3F-87BB-454235C6CAEE}"/>
              </a:ext>
            </a:extLst>
          </p:cNvPr>
          <p:cNvSpPr/>
          <p:nvPr/>
        </p:nvSpPr>
        <p:spPr>
          <a:xfrm>
            <a:off x="10953750" y="22238066"/>
            <a:ext cx="9551566" cy="32843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B87D96-22F2-4E59-8998-CB3A742F70CF}"/>
              </a:ext>
            </a:extLst>
          </p:cNvPr>
          <p:cNvSpPr/>
          <p:nvPr/>
        </p:nvSpPr>
        <p:spPr>
          <a:xfrm>
            <a:off x="10875546" y="25739251"/>
            <a:ext cx="9656343" cy="25880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1066F183-574D-443F-B0DF-54EFEE61EA01}"/>
              </a:ext>
            </a:extLst>
          </p:cNvPr>
          <p:cNvSpPr/>
          <p:nvPr/>
        </p:nvSpPr>
        <p:spPr>
          <a:xfrm>
            <a:off x="842210" y="13012046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OBJECTIVES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DF128BD2-F93F-4F9A-9633-221DB7279899}"/>
              </a:ext>
            </a:extLst>
          </p:cNvPr>
          <p:cNvSpPr/>
          <p:nvPr/>
        </p:nvSpPr>
        <p:spPr>
          <a:xfrm>
            <a:off x="842210" y="17738841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METHODOLOGY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620CD773-8958-4AF4-8D1C-F73CE79CE1BF}"/>
              </a:ext>
            </a:extLst>
          </p:cNvPr>
          <p:cNvSpPr/>
          <p:nvPr/>
        </p:nvSpPr>
        <p:spPr>
          <a:xfrm>
            <a:off x="11262562" y="13012046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sym typeface="Playfair Display"/>
              </a:rPr>
              <a:t>RESULTS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43528D24-3EEA-4BAC-91DB-FE69E4E116F0}"/>
              </a:ext>
            </a:extLst>
          </p:cNvPr>
          <p:cNvSpPr/>
          <p:nvPr/>
        </p:nvSpPr>
        <p:spPr>
          <a:xfrm>
            <a:off x="10953750" y="22229483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CONCLUSION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6A09E10A-DCB8-4FFA-9AC5-B1A1F36D8547}"/>
              </a:ext>
            </a:extLst>
          </p:cNvPr>
          <p:cNvSpPr/>
          <p:nvPr/>
        </p:nvSpPr>
        <p:spPr>
          <a:xfrm>
            <a:off x="10907371" y="25753565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REFERENCES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05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458CD-4FED-4262-80C6-83A36684E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6"/>
            <a:ext cx="21374100" cy="30266487"/>
          </a:xfrm>
          <a:prstGeom prst="rect">
            <a:avLst/>
          </a:prstGeom>
        </p:spPr>
      </p:pic>
      <p:sp>
        <p:nvSpPr>
          <p:cNvPr id="160" name="Google Shape;160;p2"/>
          <p:cNvSpPr txBox="1"/>
          <p:nvPr/>
        </p:nvSpPr>
        <p:spPr>
          <a:xfrm>
            <a:off x="6200739" y="793445"/>
            <a:ext cx="13250661" cy="36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TITLE FONT 35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XXXXXXXXXXXXXXXXXXXXXXXXXXXXXXXXXXXX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35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chemeClr val="bg1"/>
              </a:solidFill>
              <a:latin typeface="+mj-lt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2" b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Author 1¹ (Student), Author 2²* (Main SV), Author 3¹</a:t>
            </a:r>
            <a:r>
              <a:rPr lang="en-US" sz="2460" b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(Co-SV, If Any)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¹Faculty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of Ocean Engineering and Technology,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Universiti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Malaysia Terengganu, 21030 Kuala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Nerus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Terengganu, Malaysia.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²Venator Asia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Sdn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Bhd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Teluk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Kalung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Industrial Area, 24007, Terengganu, Malaysia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*Corresponding author: xxxxxxx@umt.edu.my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62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0AFFC7-6DC5-4621-A6D7-8E0DE0136120}"/>
              </a:ext>
            </a:extLst>
          </p:cNvPr>
          <p:cNvSpPr/>
          <p:nvPr/>
        </p:nvSpPr>
        <p:spPr>
          <a:xfrm>
            <a:off x="5053263" y="5194198"/>
            <a:ext cx="15743322" cy="339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B6E20C9-A94F-42C3-A6A1-328A4A826118}"/>
              </a:ext>
            </a:extLst>
          </p:cNvPr>
          <p:cNvSpPr/>
          <p:nvPr/>
        </p:nvSpPr>
        <p:spPr>
          <a:xfrm>
            <a:off x="920415" y="9178565"/>
            <a:ext cx="19689679" cy="36124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5CC405D-E3DA-4E93-9887-2ADD37C2B560}"/>
              </a:ext>
            </a:extLst>
          </p:cNvPr>
          <p:cNvSpPr/>
          <p:nvPr/>
        </p:nvSpPr>
        <p:spPr>
          <a:xfrm>
            <a:off x="920415" y="5532158"/>
            <a:ext cx="5280324" cy="2506013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ABSTRACT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D949F0FD-E39D-479F-9A43-7A04B32E7D14}"/>
              </a:ext>
            </a:extLst>
          </p:cNvPr>
          <p:cNvSpPr/>
          <p:nvPr/>
        </p:nvSpPr>
        <p:spPr>
          <a:xfrm>
            <a:off x="920415" y="8829796"/>
            <a:ext cx="10738185" cy="1003708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BACKGROUND OF STUDY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C471B8E-F0D7-4901-988C-53ACF8642CF5}"/>
              </a:ext>
            </a:extLst>
          </p:cNvPr>
          <p:cNvSpPr/>
          <p:nvPr/>
        </p:nvSpPr>
        <p:spPr>
          <a:xfrm>
            <a:off x="842211" y="13141727"/>
            <a:ext cx="9578140" cy="43440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C4B6BEA-7A5B-41C7-A558-B549F9569CFF}"/>
              </a:ext>
            </a:extLst>
          </p:cNvPr>
          <p:cNvSpPr/>
          <p:nvPr/>
        </p:nvSpPr>
        <p:spPr>
          <a:xfrm>
            <a:off x="842210" y="17836470"/>
            <a:ext cx="9242755" cy="103575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2D16406-3367-48BE-BD07-5B9FB5443F6A}"/>
              </a:ext>
            </a:extLst>
          </p:cNvPr>
          <p:cNvSpPr/>
          <p:nvPr/>
        </p:nvSpPr>
        <p:spPr>
          <a:xfrm>
            <a:off x="10953750" y="13139798"/>
            <a:ext cx="9656343" cy="88814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AE479CF-0674-4A3F-87BB-454235C6CAEE}"/>
              </a:ext>
            </a:extLst>
          </p:cNvPr>
          <p:cNvSpPr/>
          <p:nvPr/>
        </p:nvSpPr>
        <p:spPr>
          <a:xfrm>
            <a:off x="10953750" y="22238066"/>
            <a:ext cx="9551566" cy="32843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B87D96-22F2-4E59-8998-CB3A742F70CF}"/>
              </a:ext>
            </a:extLst>
          </p:cNvPr>
          <p:cNvSpPr/>
          <p:nvPr/>
        </p:nvSpPr>
        <p:spPr>
          <a:xfrm>
            <a:off x="10875546" y="25739251"/>
            <a:ext cx="9656343" cy="25880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1066F183-574D-443F-B0DF-54EFEE61EA01}"/>
              </a:ext>
            </a:extLst>
          </p:cNvPr>
          <p:cNvSpPr/>
          <p:nvPr/>
        </p:nvSpPr>
        <p:spPr>
          <a:xfrm>
            <a:off x="842210" y="13012046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OBJECTIVES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DF128BD2-F93F-4F9A-9633-221DB7279899}"/>
              </a:ext>
            </a:extLst>
          </p:cNvPr>
          <p:cNvSpPr/>
          <p:nvPr/>
        </p:nvSpPr>
        <p:spPr>
          <a:xfrm>
            <a:off x="842210" y="17738841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METHODOLOGY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620CD773-8958-4AF4-8D1C-F73CE79CE1BF}"/>
              </a:ext>
            </a:extLst>
          </p:cNvPr>
          <p:cNvSpPr/>
          <p:nvPr/>
        </p:nvSpPr>
        <p:spPr>
          <a:xfrm>
            <a:off x="11262562" y="13012046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sym typeface="Playfair Display"/>
              </a:rPr>
              <a:t>RESULTS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43528D24-3EEA-4BAC-91DB-FE69E4E116F0}"/>
              </a:ext>
            </a:extLst>
          </p:cNvPr>
          <p:cNvSpPr/>
          <p:nvPr/>
        </p:nvSpPr>
        <p:spPr>
          <a:xfrm>
            <a:off x="10953750" y="22229483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CONCLUSION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6A09E10A-DCB8-4FFA-9AC5-B1A1F36D8547}"/>
              </a:ext>
            </a:extLst>
          </p:cNvPr>
          <p:cNvSpPr/>
          <p:nvPr/>
        </p:nvSpPr>
        <p:spPr>
          <a:xfrm>
            <a:off x="10907371" y="25753565"/>
            <a:ext cx="7977940" cy="785752"/>
          </a:xfrm>
          <a:prstGeom prst="homePlate">
            <a:avLst/>
          </a:prstGeom>
          <a:solidFill>
            <a:srgbClr val="8466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Playfair Display"/>
                <a:cs typeface="Playfair Display"/>
                <a:sym typeface="Playfair Display"/>
              </a:rPr>
              <a:t>REFERENCES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987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241</Words>
  <Application>Microsoft Office PowerPoint</Application>
  <PresentationFormat>Custom</PresentationFormat>
  <Paragraphs>51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DINA AZLEEMA BINTI MOHAMED NOR</cp:lastModifiedBy>
  <cp:revision>5</cp:revision>
  <dcterms:created xsi:type="dcterms:W3CDTF">2006-08-16T00:00:00Z</dcterms:created>
  <dcterms:modified xsi:type="dcterms:W3CDTF">2026-02-17T05:27:38Z</dcterms:modified>
</cp:coreProperties>
</file>